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56" r:id="rId7"/>
    <p:sldId id="257" r:id="rId8"/>
    <p:sldId id="270" r:id="rId9"/>
    <p:sldId id="258" r:id="rId10"/>
    <p:sldId id="272" r:id="rId11"/>
    <p:sldId id="271" r:id="rId12"/>
    <p:sldId id="259" r:id="rId13"/>
    <p:sldId id="278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9" r:id="rId22"/>
    <p:sldId id="267" r:id="rId23"/>
    <p:sldId id="268" r:id="rId24"/>
    <p:sldId id="281" r:id="rId25"/>
    <p:sldId id="279" r:id="rId26"/>
    <p:sldId id="282" r:id="rId27"/>
    <p:sldId id="280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8460" y="3038703"/>
            <a:ext cx="1056073" cy="10560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" y="1270126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latin typeface="Brady Bunch Remastered" panose="020B0600020202020204" pitchFamily="34" charset="0"/>
              </a:rPr>
              <a:t>Bienvenue au jeu des cœurs!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2952" y="3038703"/>
            <a:ext cx="1056073" cy="1056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7444" y="3038703"/>
            <a:ext cx="1056073" cy="10560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1936" y="3038703"/>
            <a:ext cx="1056073" cy="105607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6428" y="3038703"/>
            <a:ext cx="1056073" cy="10560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90920" y="3038703"/>
            <a:ext cx="1056073" cy="10560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68" y="3038703"/>
            <a:ext cx="1056073" cy="105607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5414" y="3038703"/>
            <a:ext cx="1056073" cy="105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6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mangeais les </a:t>
            </a:r>
            <a:r>
              <a:rPr lang="fr-FR" sz="3600" i="1" dirty="0" smtClean="0">
                <a:latin typeface="Kristen ITC" pitchFamily="66" charset="0"/>
              </a:rPr>
              <a:t>légumes</a:t>
            </a:r>
            <a:r>
              <a:rPr lang="fr-FR" sz="3600" dirty="0" smtClean="0">
                <a:latin typeface="Kristen ITC" pitchFamily="66" charset="0"/>
              </a:rPr>
              <a:t> (brocoli, carottes, tomates, etc.)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comment étaient l’école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5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que tes parents et toi faisiez du manège?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qu’est-ce que tu prenais comme petit déjeuner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44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jouais aux petites voitures?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3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faisais des farces?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01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avais dix ans, est-ce que tu avais un animal domestique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0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aviez dix ans, est-ce que tes amis et toi jouiez au chat perché?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7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avait un animal domestique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faisait beaucoup de sport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" y="0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(Un animal + une couleur)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2623118"/>
            <a:ext cx="5586412" cy="505523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tigres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canards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baleines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requins</a:t>
            </a:r>
            <a:b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Lions</a:t>
            </a:r>
          </a:p>
          <a:p>
            <a:pPr algn="ctr"/>
            <a:r>
              <a:rPr lang="fr-FR" sz="36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</a:t>
            </a:r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cochons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ady Bunch Remastered" panose="020B0600020202020204" pitchFamily="34" charset="0"/>
              </a:rPr>
              <a:t>Les éléphants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64278" y="2607514"/>
            <a:ext cx="3679722" cy="397031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3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blanc</a:t>
            </a:r>
            <a:endParaRPr lang="fr-FR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3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3600" dirty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36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3600" dirty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69153" y="2018892"/>
            <a:ext cx="4669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couleurs</a:t>
            </a:r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179" y="2034495"/>
            <a:ext cx="4669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u="sng" dirty="0">
                <a:solidFill>
                  <a:schemeClr val="bg1"/>
                </a:solidFill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2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Madame Berndt était petite, est-ce qu’elle regardait des dessins animés?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8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jouais à la marelle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qu’est-ce que tes amis et toi aimiez faire </a:t>
            </a:r>
            <a:r>
              <a:rPr lang="fr-FR" sz="3600" i="1" dirty="0" smtClean="0">
                <a:latin typeface="Kristen ITC" pitchFamily="66" charset="0"/>
              </a:rPr>
              <a:t>dehors</a:t>
            </a:r>
            <a:r>
              <a:rPr lang="fr-FR" sz="3600" dirty="0" smtClean="0">
                <a:latin typeface="Kristen ITC" pitchFamily="66" charset="0"/>
              </a:rPr>
              <a:t>  (à l’extérieur)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96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où est-ce que tu habitais?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74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Mettez en français.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While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he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was</a:t>
            </a:r>
            <a:r>
              <a:rPr lang="fr-FR" sz="3600" dirty="0" smtClean="0">
                <a:latin typeface="Kristen ITC" pitchFamily="66" charset="0"/>
              </a:rPr>
              <a:t> sleeping, </a:t>
            </a:r>
            <a:r>
              <a:rPr lang="fr-FR" sz="3600" dirty="0" err="1" smtClean="0">
                <a:latin typeface="Kristen ITC" pitchFamily="66" charset="0"/>
              </a:rPr>
              <a:t>his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mom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prepared</a:t>
            </a:r>
            <a:r>
              <a:rPr lang="fr-FR" sz="3600" dirty="0" smtClean="0">
                <a:latin typeface="Kristen ITC" pitchFamily="66" charset="0"/>
              </a:rPr>
              <a:t> breakfast.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8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Mettez en français.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I </a:t>
            </a:r>
            <a:r>
              <a:rPr lang="fr-FR" sz="3600" dirty="0" err="1" smtClean="0">
                <a:latin typeface="Kristen ITC" pitchFamily="66" charset="0"/>
              </a:rPr>
              <a:t>did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my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homework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while</a:t>
            </a:r>
            <a:r>
              <a:rPr lang="fr-FR" sz="3600" dirty="0" smtClean="0">
                <a:latin typeface="Kristen ITC" pitchFamily="66" charset="0"/>
              </a:rPr>
              <a:t> I </a:t>
            </a:r>
            <a:r>
              <a:rPr lang="fr-FR" sz="3600" dirty="0" err="1" smtClean="0">
                <a:latin typeface="Kristen ITC" pitchFamily="66" charset="0"/>
              </a:rPr>
              <a:t>was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watching</a:t>
            </a:r>
            <a:r>
              <a:rPr lang="fr-FR" sz="3600" dirty="0" smtClean="0">
                <a:latin typeface="Kristen ITC" pitchFamily="66" charset="0"/>
              </a:rPr>
              <a:t> TV.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58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Mettez en français.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They</a:t>
            </a:r>
            <a:r>
              <a:rPr lang="fr-FR" sz="3600" dirty="0" smtClean="0">
                <a:latin typeface="Kristen ITC" pitchFamily="66" charset="0"/>
              </a:rPr>
              <a:t> made </a:t>
            </a:r>
            <a:r>
              <a:rPr lang="fr-FR" sz="3600" dirty="0" err="1" smtClean="0">
                <a:latin typeface="Kristen ITC" pitchFamily="66" charset="0"/>
              </a:rPr>
              <a:t>sand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castles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while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their</a:t>
            </a:r>
            <a:r>
              <a:rPr lang="fr-FR" sz="3600" dirty="0" smtClean="0">
                <a:latin typeface="Kristen ITC" pitchFamily="66" charset="0"/>
              </a:rPr>
              <a:t> parents </a:t>
            </a:r>
            <a:r>
              <a:rPr lang="fr-FR" sz="3600" dirty="0" err="1" smtClean="0">
                <a:latin typeface="Kristen ITC" pitchFamily="66" charset="0"/>
              </a:rPr>
              <a:t>swam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81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Mettez en français.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I </a:t>
            </a:r>
            <a:r>
              <a:rPr lang="fr-FR" sz="3600" dirty="0" err="1" smtClean="0">
                <a:latin typeface="Kristen ITC" pitchFamily="66" charset="0"/>
              </a:rPr>
              <a:t>was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so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tired</a:t>
            </a:r>
            <a:r>
              <a:rPr lang="fr-FR" sz="3600" dirty="0" smtClean="0">
                <a:latin typeface="Kristen ITC" pitchFamily="66" charset="0"/>
              </a:rPr>
              <a:t>, I </a:t>
            </a:r>
            <a:r>
              <a:rPr lang="fr-FR" sz="3600" dirty="0" err="1" smtClean="0">
                <a:latin typeface="Kristen ITC" pitchFamily="66" charset="0"/>
              </a:rPr>
              <a:t>fell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asleep</a:t>
            </a:r>
            <a:r>
              <a:rPr lang="fr-FR" sz="3600" dirty="0" smtClean="0">
                <a:latin typeface="Kristen ITC" pitchFamily="66" charset="0"/>
              </a:rPr>
              <a:t> at 8 </a:t>
            </a:r>
            <a:r>
              <a:rPr lang="fr-FR" sz="3600" dirty="0" err="1" smtClean="0">
                <a:latin typeface="Kristen ITC" pitchFamily="66" charset="0"/>
              </a:rPr>
              <a:t>o’clock</a:t>
            </a:r>
            <a:r>
              <a:rPr lang="fr-FR" sz="3600" dirty="0">
                <a:latin typeface="Kristen ITC" pitchFamily="66" charset="0"/>
              </a:rPr>
              <a:t>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04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Mettez en français.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It </a:t>
            </a:r>
            <a:r>
              <a:rPr lang="fr-FR" sz="3600" dirty="0" err="1" smtClean="0">
                <a:latin typeface="Kristen ITC" pitchFamily="66" charset="0"/>
              </a:rPr>
              <a:t>was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so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nice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smtClean="0">
                <a:latin typeface="Kristen ITC" pitchFamily="66" charset="0"/>
              </a:rPr>
              <a:t>yesterday, </a:t>
            </a:r>
            <a:r>
              <a:rPr lang="fr-FR" sz="3600" dirty="0" smtClean="0">
                <a:latin typeface="Kristen ITC" pitchFamily="66" charset="0"/>
              </a:rPr>
              <a:t>I </a:t>
            </a:r>
            <a:r>
              <a:rPr lang="fr-FR" sz="3600" dirty="0" err="1" smtClean="0">
                <a:latin typeface="Kristen ITC" pitchFamily="66" charset="0"/>
              </a:rPr>
              <a:t>went</a:t>
            </a:r>
            <a:r>
              <a:rPr lang="fr-FR" sz="3600" dirty="0" smtClean="0">
                <a:latin typeface="Kristen ITC" pitchFamily="66" charset="0"/>
              </a:rPr>
              <a:t> to the </a:t>
            </a:r>
            <a:r>
              <a:rPr lang="fr-FR" sz="3600" dirty="0" err="1" smtClean="0">
                <a:latin typeface="Kristen ITC" pitchFamily="66" charset="0"/>
              </a:rPr>
              <a:t>beach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75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857252"/>
          <a:ext cx="9144000" cy="514350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2938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1561671"/>
            <a:ext cx="540953" cy="5409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219990"/>
            <a:ext cx="540953" cy="5409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2219990"/>
            <a:ext cx="540953" cy="5409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3504162"/>
            <a:ext cx="540953" cy="540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4766560"/>
            <a:ext cx="540953" cy="5409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099" y="5437192"/>
            <a:ext cx="540953" cy="5409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4235603"/>
            <a:ext cx="540953" cy="5409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2219990"/>
            <a:ext cx="540953" cy="5409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2856865"/>
            <a:ext cx="540953" cy="5409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4766560"/>
            <a:ext cx="540953" cy="5409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5437192"/>
            <a:ext cx="540953" cy="5409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3293" y="3504162"/>
            <a:ext cx="540953" cy="5409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3504162"/>
            <a:ext cx="540953" cy="5409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5674" y="1561671"/>
            <a:ext cx="540953" cy="5409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5223" y="1550785"/>
            <a:ext cx="540953" cy="5409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4766560"/>
            <a:ext cx="540953" cy="5409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156" y="5437192"/>
            <a:ext cx="540953" cy="5409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9302" y="5437192"/>
            <a:ext cx="540953" cy="5409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4937" y="2867750"/>
            <a:ext cx="540953" cy="5409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8674" y="1561671"/>
            <a:ext cx="540953" cy="5409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4835" y="2867750"/>
            <a:ext cx="540953" cy="5409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2241920"/>
            <a:ext cx="497654" cy="497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2889680"/>
            <a:ext cx="497654" cy="4970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4800324" y="3504162"/>
            <a:ext cx="497654" cy="4970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3504162"/>
            <a:ext cx="497654" cy="49709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5448237"/>
            <a:ext cx="497654" cy="4970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5459122"/>
            <a:ext cx="497654" cy="4970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4788490"/>
            <a:ext cx="497654" cy="49709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1583601"/>
            <a:ext cx="497654" cy="49709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241920"/>
            <a:ext cx="497654" cy="4970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50952" y="1583601"/>
            <a:ext cx="497654" cy="4970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616588" y="4137265"/>
            <a:ext cx="497654" cy="4970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4137265"/>
            <a:ext cx="497654" cy="4970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19806" y="2889680"/>
            <a:ext cx="497654" cy="4970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4788490"/>
            <a:ext cx="497654" cy="4970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48749" y="3504162"/>
            <a:ext cx="497654" cy="49709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2889680"/>
            <a:ext cx="497654" cy="49709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2231034"/>
            <a:ext cx="497654" cy="4970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46873" y="4126380"/>
            <a:ext cx="497654" cy="49709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707324" y="4788490"/>
            <a:ext cx="497654" cy="4970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36485" y="5459122"/>
            <a:ext cx="497654" cy="49709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44943" y="1583601"/>
            <a:ext cx="497654" cy="497095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1563354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222167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286943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350416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2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85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60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87" y="411701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709" y="4757358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423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59" y="5438875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779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21" y="476824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461058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Rectangle 70"/>
          <p:cNvSpPr/>
          <p:nvPr/>
        </p:nvSpPr>
        <p:spPr>
          <a:xfrm>
            <a:off x="1880063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Rectangle 71"/>
          <p:cNvSpPr/>
          <p:nvPr/>
        </p:nvSpPr>
        <p:spPr>
          <a:xfrm>
            <a:off x="2792327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Rectangle 72"/>
          <p:cNvSpPr/>
          <p:nvPr/>
        </p:nvSpPr>
        <p:spPr>
          <a:xfrm>
            <a:off x="3688521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Rectangle 73"/>
          <p:cNvSpPr/>
          <p:nvPr/>
        </p:nvSpPr>
        <p:spPr>
          <a:xfrm>
            <a:off x="5550902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Rectangle 74"/>
          <p:cNvSpPr/>
          <p:nvPr/>
        </p:nvSpPr>
        <p:spPr>
          <a:xfrm>
            <a:off x="7394530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Rectangle 75"/>
          <p:cNvSpPr/>
          <p:nvPr/>
        </p:nvSpPr>
        <p:spPr>
          <a:xfrm>
            <a:off x="6460165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Rectangle 76"/>
          <p:cNvSpPr/>
          <p:nvPr/>
        </p:nvSpPr>
        <p:spPr>
          <a:xfrm>
            <a:off x="8290451" y="154895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Rectangle 79"/>
          <p:cNvSpPr/>
          <p:nvPr/>
        </p:nvSpPr>
        <p:spPr>
          <a:xfrm>
            <a:off x="2792327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Rectangle 80"/>
          <p:cNvSpPr/>
          <p:nvPr/>
        </p:nvSpPr>
        <p:spPr>
          <a:xfrm>
            <a:off x="3688521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Rectangle 81"/>
          <p:cNvSpPr/>
          <p:nvPr/>
        </p:nvSpPr>
        <p:spPr>
          <a:xfrm>
            <a:off x="458996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/>
          <p:cNvSpPr/>
          <p:nvPr/>
        </p:nvSpPr>
        <p:spPr>
          <a:xfrm>
            <a:off x="5550902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Rectangle 83"/>
          <p:cNvSpPr/>
          <p:nvPr/>
        </p:nvSpPr>
        <p:spPr>
          <a:xfrm>
            <a:off x="6460165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Rectangle 84"/>
          <p:cNvSpPr/>
          <p:nvPr/>
        </p:nvSpPr>
        <p:spPr>
          <a:xfrm>
            <a:off x="7394530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Rectangle 85"/>
          <p:cNvSpPr/>
          <p:nvPr/>
        </p:nvSpPr>
        <p:spPr>
          <a:xfrm>
            <a:off x="8290451" y="2855030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Rectangle 89"/>
          <p:cNvSpPr/>
          <p:nvPr/>
        </p:nvSpPr>
        <p:spPr>
          <a:xfrm>
            <a:off x="2792327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Rectangle 90"/>
          <p:cNvSpPr/>
          <p:nvPr/>
        </p:nvSpPr>
        <p:spPr>
          <a:xfrm>
            <a:off x="373985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Rectangle 91"/>
          <p:cNvSpPr/>
          <p:nvPr/>
        </p:nvSpPr>
        <p:spPr>
          <a:xfrm>
            <a:off x="4643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Rectangle 92"/>
          <p:cNvSpPr/>
          <p:nvPr/>
        </p:nvSpPr>
        <p:spPr>
          <a:xfrm>
            <a:off x="5550902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Rectangle 93"/>
          <p:cNvSpPr/>
          <p:nvPr/>
        </p:nvSpPr>
        <p:spPr>
          <a:xfrm>
            <a:off x="6460165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Rectangle 94"/>
          <p:cNvSpPr/>
          <p:nvPr/>
        </p:nvSpPr>
        <p:spPr>
          <a:xfrm>
            <a:off x="7394530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Rectangle 95"/>
          <p:cNvSpPr/>
          <p:nvPr/>
        </p:nvSpPr>
        <p:spPr>
          <a:xfrm>
            <a:off x="8290451" y="542447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Rectangle 97"/>
          <p:cNvSpPr/>
          <p:nvPr/>
        </p:nvSpPr>
        <p:spPr>
          <a:xfrm>
            <a:off x="279232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Rectangle 98"/>
          <p:cNvSpPr/>
          <p:nvPr/>
        </p:nvSpPr>
        <p:spPr>
          <a:xfrm>
            <a:off x="3766257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0" name="Rectangle 99"/>
          <p:cNvSpPr/>
          <p:nvPr/>
        </p:nvSpPr>
        <p:spPr>
          <a:xfrm>
            <a:off x="4643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1" name="Rectangle 100"/>
          <p:cNvSpPr/>
          <p:nvPr/>
        </p:nvSpPr>
        <p:spPr>
          <a:xfrm>
            <a:off x="5550902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Rectangle 101"/>
          <p:cNvSpPr/>
          <p:nvPr/>
        </p:nvSpPr>
        <p:spPr>
          <a:xfrm>
            <a:off x="6460165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3" name="Rectangle 102"/>
          <p:cNvSpPr/>
          <p:nvPr/>
        </p:nvSpPr>
        <p:spPr>
          <a:xfrm>
            <a:off x="7394530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4" name="Rectangle 103"/>
          <p:cNvSpPr/>
          <p:nvPr/>
        </p:nvSpPr>
        <p:spPr>
          <a:xfrm>
            <a:off x="8290451" y="41026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7" name="Rectangle 106"/>
          <p:cNvSpPr/>
          <p:nvPr/>
        </p:nvSpPr>
        <p:spPr>
          <a:xfrm>
            <a:off x="2792327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8" name="Rectangle 107"/>
          <p:cNvSpPr/>
          <p:nvPr/>
        </p:nvSpPr>
        <p:spPr>
          <a:xfrm>
            <a:off x="3688521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9" name="Rectangle 108"/>
          <p:cNvSpPr/>
          <p:nvPr/>
        </p:nvSpPr>
        <p:spPr>
          <a:xfrm>
            <a:off x="4643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0" name="Rectangle 109"/>
          <p:cNvSpPr/>
          <p:nvPr/>
        </p:nvSpPr>
        <p:spPr>
          <a:xfrm>
            <a:off x="5550902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Rectangle 110"/>
          <p:cNvSpPr/>
          <p:nvPr/>
        </p:nvSpPr>
        <p:spPr>
          <a:xfrm>
            <a:off x="6460165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2" name="Rectangle 111"/>
          <p:cNvSpPr/>
          <p:nvPr/>
        </p:nvSpPr>
        <p:spPr>
          <a:xfrm>
            <a:off x="7394530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Rectangle 112"/>
          <p:cNvSpPr/>
          <p:nvPr/>
        </p:nvSpPr>
        <p:spPr>
          <a:xfrm>
            <a:off x="8290451" y="220727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2" name="Rectangle 131"/>
          <p:cNvSpPr/>
          <p:nvPr/>
        </p:nvSpPr>
        <p:spPr>
          <a:xfrm>
            <a:off x="963384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3" name="Rectangle 132"/>
          <p:cNvSpPr/>
          <p:nvPr/>
        </p:nvSpPr>
        <p:spPr>
          <a:xfrm>
            <a:off x="963384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4" name="Rectangle 133"/>
          <p:cNvSpPr/>
          <p:nvPr/>
        </p:nvSpPr>
        <p:spPr>
          <a:xfrm>
            <a:off x="963384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5" name="Rectangle 134"/>
          <p:cNvSpPr/>
          <p:nvPr/>
        </p:nvSpPr>
        <p:spPr>
          <a:xfrm>
            <a:off x="1880063" y="543535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6" name="Rectangle 135"/>
          <p:cNvSpPr/>
          <p:nvPr/>
        </p:nvSpPr>
        <p:spPr>
          <a:xfrm>
            <a:off x="1880063" y="411350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7" name="Rectangle 136"/>
          <p:cNvSpPr/>
          <p:nvPr/>
        </p:nvSpPr>
        <p:spPr>
          <a:xfrm>
            <a:off x="1880063" y="2865915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8" name="Rectangle 137"/>
          <p:cNvSpPr/>
          <p:nvPr/>
        </p:nvSpPr>
        <p:spPr>
          <a:xfrm>
            <a:off x="963384" y="155983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9" name="Rectangle 138"/>
          <p:cNvSpPr/>
          <p:nvPr/>
        </p:nvSpPr>
        <p:spPr>
          <a:xfrm>
            <a:off x="1880063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Rectangle 139"/>
          <p:cNvSpPr/>
          <p:nvPr/>
        </p:nvSpPr>
        <p:spPr>
          <a:xfrm>
            <a:off x="963384" y="2218155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1" name="Rectangle 140"/>
          <p:cNvSpPr/>
          <p:nvPr/>
        </p:nvSpPr>
        <p:spPr>
          <a:xfrm>
            <a:off x="963384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2" name="Rectangle 141"/>
          <p:cNvSpPr/>
          <p:nvPr/>
        </p:nvSpPr>
        <p:spPr>
          <a:xfrm>
            <a:off x="963384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3" name="Rectangle 142"/>
          <p:cNvSpPr/>
          <p:nvPr/>
        </p:nvSpPr>
        <p:spPr>
          <a:xfrm>
            <a:off x="1880063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4" name="Rectangle 143"/>
          <p:cNvSpPr/>
          <p:nvPr/>
        </p:nvSpPr>
        <p:spPr>
          <a:xfrm>
            <a:off x="2792327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5" name="Rectangle 144"/>
          <p:cNvSpPr/>
          <p:nvPr/>
        </p:nvSpPr>
        <p:spPr>
          <a:xfrm>
            <a:off x="368852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" name="Rectangle 145"/>
          <p:cNvSpPr/>
          <p:nvPr/>
        </p:nvSpPr>
        <p:spPr>
          <a:xfrm>
            <a:off x="4603811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" name="Rectangle 146"/>
          <p:cNvSpPr/>
          <p:nvPr/>
        </p:nvSpPr>
        <p:spPr>
          <a:xfrm>
            <a:off x="5550902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8" name="Rectangle 147"/>
          <p:cNvSpPr/>
          <p:nvPr/>
        </p:nvSpPr>
        <p:spPr>
          <a:xfrm>
            <a:off x="6460165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9" name="Rectangle 148"/>
          <p:cNvSpPr/>
          <p:nvPr/>
        </p:nvSpPr>
        <p:spPr>
          <a:xfrm>
            <a:off x="7394530" y="476472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0" name="Rectangle 149"/>
          <p:cNvSpPr/>
          <p:nvPr/>
        </p:nvSpPr>
        <p:spPr>
          <a:xfrm>
            <a:off x="8290451" y="4753840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2" name="Rectangle 151"/>
          <p:cNvSpPr/>
          <p:nvPr/>
        </p:nvSpPr>
        <p:spPr>
          <a:xfrm>
            <a:off x="1880063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3" name="Rectangle 152"/>
          <p:cNvSpPr/>
          <p:nvPr/>
        </p:nvSpPr>
        <p:spPr>
          <a:xfrm>
            <a:off x="2792327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4" name="Rectangle 153"/>
          <p:cNvSpPr/>
          <p:nvPr/>
        </p:nvSpPr>
        <p:spPr>
          <a:xfrm>
            <a:off x="368852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5" name="Rectangle 154"/>
          <p:cNvSpPr/>
          <p:nvPr/>
        </p:nvSpPr>
        <p:spPr>
          <a:xfrm>
            <a:off x="4643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6" name="Rectangle 155"/>
          <p:cNvSpPr/>
          <p:nvPr/>
        </p:nvSpPr>
        <p:spPr>
          <a:xfrm>
            <a:off x="5550902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7" name="Rectangle 156"/>
          <p:cNvSpPr/>
          <p:nvPr/>
        </p:nvSpPr>
        <p:spPr>
          <a:xfrm>
            <a:off x="6460165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8" name="Rectangle 157"/>
          <p:cNvSpPr/>
          <p:nvPr/>
        </p:nvSpPr>
        <p:spPr>
          <a:xfrm>
            <a:off x="7394530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9" name="Rectangle 158"/>
          <p:cNvSpPr/>
          <p:nvPr/>
        </p:nvSpPr>
        <p:spPr>
          <a:xfrm>
            <a:off x="8290451" y="350416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6942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628" y="1400755"/>
            <a:ext cx="1056073" cy="1056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68594" y="4729572"/>
            <a:ext cx="842140" cy="841193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21" y="2922543"/>
            <a:ext cx="1309685" cy="10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33601" y="1476955"/>
            <a:ext cx="59980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cœur  = vous gagnez une cœur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33600" y="3157875"/>
            <a:ext cx="64661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bombe  = vous perdez une cœur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33600" y="4729571"/>
            <a:ext cx="64661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00" dirty="0">
                <a:solidFill>
                  <a:schemeClr val="bg1"/>
                </a:solidFill>
                <a:latin typeface="Brady Bunch Remastered" panose="020B0600020202020204" pitchFamily="34" charset="0"/>
              </a:rPr>
              <a:t>Une flèche  = vous choisissez une autre équipe pour perdre une cœur </a:t>
            </a:r>
          </a:p>
        </p:txBody>
      </p:sp>
    </p:spTree>
    <p:extLst>
      <p:ext uri="{BB962C8B-B14F-4D97-AF65-F5344CB8AC3E}">
        <p14:creationId xmlns:p14="http://schemas.microsoft.com/office/powerpoint/2010/main" val="1651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857252"/>
          <a:ext cx="9144000" cy="514350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2938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  <a:tr h="6429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Bodoni MT Black" panose="02070A03080606020203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6507" y="2241920"/>
            <a:ext cx="540953" cy="5409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3186" y="2900239"/>
            <a:ext cx="540953" cy="5409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644" y="2900239"/>
            <a:ext cx="540953" cy="5409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4025" y="4184411"/>
            <a:ext cx="540953" cy="540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7653" y="5446809"/>
            <a:ext cx="540953" cy="5409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8762" y="1592647"/>
            <a:ext cx="540953" cy="5409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3186" y="4915852"/>
            <a:ext cx="540953" cy="5409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7653" y="2900239"/>
            <a:ext cx="540953" cy="5409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03574" y="3537114"/>
            <a:ext cx="540953" cy="5409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3288" y="5446809"/>
            <a:ext cx="540953" cy="5409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7337" y="1592647"/>
            <a:ext cx="540953" cy="5409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644" y="4184411"/>
            <a:ext cx="540953" cy="5409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6507" y="4184411"/>
            <a:ext cx="540953" cy="5409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4025" y="2241920"/>
            <a:ext cx="540953" cy="5409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03574" y="2231034"/>
            <a:ext cx="540953" cy="5409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7025" y="5446809"/>
            <a:ext cx="540953" cy="5409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9819" y="1592647"/>
            <a:ext cx="540953" cy="5409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0965" y="1592647"/>
            <a:ext cx="540953" cy="5409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3288" y="3547999"/>
            <a:ext cx="540953" cy="5409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7025" y="2241920"/>
            <a:ext cx="540953" cy="5409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3186" y="3547999"/>
            <a:ext cx="540953" cy="5409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27100" y="2922169"/>
            <a:ext cx="497654" cy="497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23294" y="3569929"/>
            <a:ext cx="497654" cy="4970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4778675" y="4184411"/>
            <a:ext cx="497654" cy="4970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29303" y="4184411"/>
            <a:ext cx="497654" cy="49709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38536" y="1603692"/>
            <a:ext cx="497654" cy="4970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36606" y="1614577"/>
            <a:ext cx="497654" cy="4970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98157" y="5468739"/>
            <a:ext cx="497654" cy="49709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14836" y="2263850"/>
            <a:ext cx="497654" cy="49709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685675" y="2922169"/>
            <a:ext cx="497654" cy="4970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29303" y="2263850"/>
            <a:ext cx="497654" cy="4970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594939" y="4817514"/>
            <a:ext cx="497654" cy="4970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23294" y="4817514"/>
            <a:ext cx="497654" cy="4970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98157" y="3569929"/>
            <a:ext cx="497654" cy="4970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27100" y="5468739"/>
            <a:ext cx="497654" cy="4970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927100" y="4184411"/>
            <a:ext cx="497654" cy="49709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685675" y="3569929"/>
            <a:ext cx="497654" cy="49709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25224" y="2911283"/>
            <a:ext cx="497654" cy="49709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425224" y="4806629"/>
            <a:ext cx="497654" cy="49709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685675" y="5468739"/>
            <a:ext cx="497654" cy="4970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028148" y="1614577"/>
            <a:ext cx="497654" cy="49709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823294" y="2263850"/>
            <a:ext cx="497654" cy="497095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93" y="290192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936" y="224360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510" y="290192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74" y="2243603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38" y="354968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060" y="4184411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74" y="290192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74" y="4184411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510" y="354968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936" y="354968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672" y="4184411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93" y="479726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936" y="479726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510" y="479726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511" y="479726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38" y="479726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060" y="5437607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086" y="1594330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822" y="1594330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130" y="544849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672" y="5448492"/>
            <a:ext cx="671983" cy="5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4602246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Rectangle 70"/>
          <p:cNvSpPr/>
          <p:nvPr/>
        </p:nvSpPr>
        <p:spPr>
          <a:xfrm>
            <a:off x="1871726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Rectangle 71"/>
          <p:cNvSpPr/>
          <p:nvPr/>
        </p:nvSpPr>
        <p:spPr>
          <a:xfrm>
            <a:off x="2783990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Rectangle 72"/>
          <p:cNvSpPr/>
          <p:nvPr/>
        </p:nvSpPr>
        <p:spPr>
          <a:xfrm>
            <a:off x="3680184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Rectangle 73"/>
          <p:cNvSpPr/>
          <p:nvPr/>
        </p:nvSpPr>
        <p:spPr>
          <a:xfrm>
            <a:off x="5542565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Rectangle 74"/>
          <p:cNvSpPr/>
          <p:nvPr/>
        </p:nvSpPr>
        <p:spPr>
          <a:xfrm>
            <a:off x="7386193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Rectangle 75"/>
          <p:cNvSpPr/>
          <p:nvPr/>
        </p:nvSpPr>
        <p:spPr>
          <a:xfrm>
            <a:off x="6451828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Rectangle 76"/>
          <p:cNvSpPr/>
          <p:nvPr/>
        </p:nvSpPr>
        <p:spPr>
          <a:xfrm>
            <a:off x="8282114" y="157144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Rectangle 79"/>
          <p:cNvSpPr/>
          <p:nvPr/>
        </p:nvSpPr>
        <p:spPr>
          <a:xfrm>
            <a:off x="2783990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Rectangle 80"/>
          <p:cNvSpPr/>
          <p:nvPr/>
        </p:nvSpPr>
        <p:spPr>
          <a:xfrm>
            <a:off x="3680184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Rectangle 81"/>
          <p:cNvSpPr/>
          <p:nvPr/>
        </p:nvSpPr>
        <p:spPr>
          <a:xfrm>
            <a:off x="4581625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/>
          <p:cNvSpPr/>
          <p:nvPr/>
        </p:nvSpPr>
        <p:spPr>
          <a:xfrm>
            <a:off x="5542565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Rectangle 83"/>
          <p:cNvSpPr/>
          <p:nvPr/>
        </p:nvSpPr>
        <p:spPr>
          <a:xfrm>
            <a:off x="6451828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Rectangle 84"/>
          <p:cNvSpPr/>
          <p:nvPr/>
        </p:nvSpPr>
        <p:spPr>
          <a:xfrm>
            <a:off x="7386193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Rectangle 85"/>
          <p:cNvSpPr/>
          <p:nvPr/>
        </p:nvSpPr>
        <p:spPr>
          <a:xfrm>
            <a:off x="8282114" y="2877526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Rectangle 89"/>
          <p:cNvSpPr/>
          <p:nvPr/>
        </p:nvSpPr>
        <p:spPr>
          <a:xfrm>
            <a:off x="2783990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Rectangle 90"/>
          <p:cNvSpPr/>
          <p:nvPr/>
        </p:nvSpPr>
        <p:spPr>
          <a:xfrm>
            <a:off x="3731513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Rectangle 91"/>
          <p:cNvSpPr/>
          <p:nvPr/>
        </p:nvSpPr>
        <p:spPr>
          <a:xfrm>
            <a:off x="4635565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Rectangle 92"/>
          <p:cNvSpPr/>
          <p:nvPr/>
        </p:nvSpPr>
        <p:spPr>
          <a:xfrm>
            <a:off x="5542565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Rectangle 93"/>
          <p:cNvSpPr/>
          <p:nvPr/>
        </p:nvSpPr>
        <p:spPr>
          <a:xfrm>
            <a:off x="6451828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Rectangle 94"/>
          <p:cNvSpPr/>
          <p:nvPr/>
        </p:nvSpPr>
        <p:spPr>
          <a:xfrm>
            <a:off x="7386193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Rectangle 95"/>
          <p:cNvSpPr/>
          <p:nvPr/>
        </p:nvSpPr>
        <p:spPr>
          <a:xfrm>
            <a:off x="8282114" y="5446968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Rectangle 97"/>
          <p:cNvSpPr/>
          <p:nvPr/>
        </p:nvSpPr>
        <p:spPr>
          <a:xfrm>
            <a:off x="2783990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Rectangle 98"/>
          <p:cNvSpPr/>
          <p:nvPr/>
        </p:nvSpPr>
        <p:spPr>
          <a:xfrm>
            <a:off x="3757920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0" name="Rectangle 99"/>
          <p:cNvSpPr/>
          <p:nvPr/>
        </p:nvSpPr>
        <p:spPr>
          <a:xfrm>
            <a:off x="4635565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1" name="Rectangle 100"/>
          <p:cNvSpPr/>
          <p:nvPr/>
        </p:nvSpPr>
        <p:spPr>
          <a:xfrm>
            <a:off x="5542565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Rectangle 101"/>
          <p:cNvSpPr/>
          <p:nvPr/>
        </p:nvSpPr>
        <p:spPr>
          <a:xfrm>
            <a:off x="6451828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3" name="Rectangle 102"/>
          <p:cNvSpPr/>
          <p:nvPr/>
        </p:nvSpPr>
        <p:spPr>
          <a:xfrm>
            <a:off x="7386193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4" name="Rectangle 103"/>
          <p:cNvSpPr/>
          <p:nvPr/>
        </p:nvSpPr>
        <p:spPr>
          <a:xfrm>
            <a:off x="8282114" y="41251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7" name="Rectangle 106"/>
          <p:cNvSpPr/>
          <p:nvPr/>
        </p:nvSpPr>
        <p:spPr>
          <a:xfrm>
            <a:off x="2783990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8" name="Rectangle 107"/>
          <p:cNvSpPr/>
          <p:nvPr/>
        </p:nvSpPr>
        <p:spPr>
          <a:xfrm>
            <a:off x="3680184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9" name="Rectangle 108"/>
          <p:cNvSpPr/>
          <p:nvPr/>
        </p:nvSpPr>
        <p:spPr>
          <a:xfrm>
            <a:off x="4635565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0" name="Rectangle 109"/>
          <p:cNvSpPr/>
          <p:nvPr/>
        </p:nvSpPr>
        <p:spPr>
          <a:xfrm>
            <a:off x="5542565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Rectangle 110"/>
          <p:cNvSpPr/>
          <p:nvPr/>
        </p:nvSpPr>
        <p:spPr>
          <a:xfrm>
            <a:off x="6451828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2" name="Rectangle 111"/>
          <p:cNvSpPr/>
          <p:nvPr/>
        </p:nvSpPr>
        <p:spPr>
          <a:xfrm>
            <a:off x="7386193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Rectangle 112"/>
          <p:cNvSpPr/>
          <p:nvPr/>
        </p:nvSpPr>
        <p:spPr>
          <a:xfrm>
            <a:off x="8282114" y="222976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2" name="Rectangle 131"/>
          <p:cNvSpPr/>
          <p:nvPr/>
        </p:nvSpPr>
        <p:spPr>
          <a:xfrm>
            <a:off x="955047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3" name="Rectangle 132"/>
          <p:cNvSpPr/>
          <p:nvPr/>
        </p:nvSpPr>
        <p:spPr>
          <a:xfrm>
            <a:off x="955047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4" name="Rectangle 133"/>
          <p:cNvSpPr/>
          <p:nvPr/>
        </p:nvSpPr>
        <p:spPr>
          <a:xfrm>
            <a:off x="955047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5" name="Rectangle 134"/>
          <p:cNvSpPr/>
          <p:nvPr/>
        </p:nvSpPr>
        <p:spPr>
          <a:xfrm>
            <a:off x="1871726" y="5457854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6" name="Rectangle 135"/>
          <p:cNvSpPr/>
          <p:nvPr/>
        </p:nvSpPr>
        <p:spPr>
          <a:xfrm>
            <a:off x="1871726" y="4135997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7" name="Rectangle 136"/>
          <p:cNvSpPr/>
          <p:nvPr/>
        </p:nvSpPr>
        <p:spPr>
          <a:xfrm>
            <a:off x="1871726" y="2888411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8" name="Rectangle 137"/>
          <p:cNvSpPr/>
          <p:nvPr/>
        </p:nvSpPr>
        <p:spPr>
          <a:xfrm>
            <a:off x="955047" y="1582332"/>
            <a:ext cx="810497" cy="544624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9" name="Rectangle 138"/>
          <p:cNvSpPr/>
          <p:nvPr/>
        </p:nvSpPr>
        <p:spPr>
          <a:xfrm>
            <a:off x="1871726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0" name="Rectangle 139"/>
          <p:cNvSpPr/>
          <p:nvPr/>
        </p:nvSpPr>
        <p:spPr>
          <a:xfrm>
            <a:off x="955047" y="2240651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1" name="Rectangle 140"/>
          <p:cNvSpPr/>
          <p:nvPr/>
        </p:nvSpPr>
        <p:spPr>
          <a:xfrm>
            <a:off x="955047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2" name="Rectangle 141"/>
          <p:cNvSpPr/>
          <p:nvPr/>
        </p:nvSpPr>
        <p:spPr>
          <a:xfrm>
            <a:off x="955047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3" name="Rectangle 142"/>
          <p:cNvSpPr/>
          <p:nvPr/>
        </p:nvSpPr>
        <p:spPr>
          <a:xfrm>
            <a:off x="1871726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4" name="Rectangle 143"/>
          <p:cNvSpPr/>
          <p:nvPr/>
        </p:nvSpPr>
        <p:spPr>
          <a:xfrm>
            <a:off x="2783990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5" name="Rectangle 144"/>
          <p:cNvSpPr/>
          <p:nvPr/>
        </p:nvSpPr>
        <p:spPr>
          <a:xfrm>
            <a:off x="3680184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6" name="Rectangle 145"/>
          <p:cNvSpPr/>
          <p:nvPr/>
        </p:nvSpPr>
        <p:spPr>
          <a:xfrm>
            <a:off x="4595474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7" name="Rectangle 146"/>
          <p:cNvSpPr/>
          <p:nvPr/>
        </p:nvSpPr>
        <p:spPr>
          <a:xfrm>
            <a:off x="5542565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8" name="Rectangle 147"/>
          <p:cNvSpPr/>
          <p:nvPr/>
        </p:nvSpPr>
        <p:spPr>
          <a:xfrm>
            <a:off x="6451828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9" name="Rectangle 148"/>
          <p:cNvSpPr/>
          <p:nvPr/>
        </p:nvSpPr>
        <p:spPr>
          <a:xfrm>
            <a:off x="7386193" y="4787222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0" name="Rectangle 149"/>
          <p:cNvSpPr/>
          <p:nvPr/>
        </p:nvSpPr>
        <p:spPr>
          <a:xfrm>
            <a:off x="8282114" y="4776336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2" name="Rectangle 151"/>
          <p:cNvSpPr/>
          <p:nvPr/>
        </p:nvSpPr>
        <p:spPr>
          <a:xfrm>
            <a:off x="1871726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3" name="Rectangle 152"/>
          <p:cNvSpPr/>
          <p:nvPr/>
        </p:nvSpPr>
        <p:spPr>
          <a:xfrm>
            <a:off x="2783990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4" name="Rectangle 153"/>
          <p:cNvSpPr/>
          <p:nvPr/>
        </p:nvSpPr>
        <p:spPr>
          <a:xfrm>
            <a:off x="3680184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5" name="Rectangle 154"/>
          <p:cNvSpPr/>
          <p:nvPr/>
        </p:nvSpPr>
        <p:spPr>
          <a:xfrm>
            <a:off x="4635565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6" name="Rectangle 155"/>
          <p:cNvSpPr/>
          <p:nvPr/>
        </p:nvSpPr>
        <p:spPr>
          <a:xfrm>
            <a:off x="5542565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7" name="Rectangle 156"/>
          <p:cNvSpPr/>
          <p:nvPr/>
        </p:nvSpPr>
        <p:spPr>
          <a:xfrm>
            <a:off x="6451828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8" name="Rectangle 157"/>
          <p:cNvSpPr/>
          <p:nvPr/>
        </p:nvSpPr>
        <p:spPr>
          <a:xfrm>
            <a:off x="7386193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9" name="Rectangle 158"/>
          <p:cNvSpPr/>
          <p:nvPr/>
        </p:nvSpPr>
        <p:spPr>
          <a:xfrm>
            <a:off x="8282114" y="3526658"/>
            <a:ext cx="810497" cy="544624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715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aimais aller à la plage?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Qu’est-ce que tu faisais à la plage quand tu avais 10 ans 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48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tu étais petit, est-ce que tu nageais à la </a:t>
            </a:r>
            <a:r>
              <a:rPr lang="fr-FR" sz="3600" smtClean="0">
                <a:latin typeface="Kristen ITC" pitchFamily="66" charset="0"/>
              </a:rPr>
              <a:t>piscine ou à la mer ?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3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Répondez en phrase complète.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0071" y="2514600"/>
            <a:ext cx="84582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Quand vous étiez petits, est-ce que tes amis et toi jouiez au ballon souvent?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93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521</Words>
  <Application>Microsoft Office PowerPoint</Application>
  <PresentationFormat>On-screen Show (4:3)</PresentationFormat>
  <Paragraphs>113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129</cp:revision>
  <dcterms:created xsi:type="dcterms:W3CDTF">2011-09-14T23:22:57Z</dcterms:created>
  <dcterms:modified xsi:type="dcterms:W3CDTF">2014-04-28T18:13:59Z</dcterms:modified>
</cp:coreProperties>
</file>